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54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109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663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217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771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326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880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434" algn="l" defTabSz="2194554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2277"/>
  </p:normalViewPr>
  <p:slideViewPr>
    <p:cSldViewPr snapToGrid="0" snapToObjects="1" showGuides="1">
      <p:cViewPr varScale="1">
        <p:scale>
          <a:sx n="28" d="100"/>
          <a:sy n="28" d="100"/>
        </p:scale>
        <p:origin x="-1160" y="-19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03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313508" y="-360045"/>
            <a:ext cx="44486865" cy="4852037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10EF9D8-5A2E-D241-8969-F02B39F46886}"/>
              </a:ext>
            </a:extLst>
          </p:cNvPr>
          <p:cNvSpPr/>
          <p:nvPr userDrawn="1"/>
        </p:nvSpPr>
        <p:spPr>
          <a:xfrm>
            <a:off x="-313508" y="32128358"/>
            <a:ext cx="44486866" cy="841477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0010" tIns="40005" rIns="80010" bIns="40005"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xmlns="" id="{1559B850-54FD-544A-986E-22DBE8CE1F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6745" y="0"/>
            <a:ext cx="875833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2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94554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16" indent="-1645916" algn="l" defTabSz="2194554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51" indent="-1371597" algn="l" defTabSz="2194554" rtl="0" eaLnBrk="1" latinLnBrk="0" hangingPunct="1">
        <a:spcBef>
          <a:spcPct val="20000"/>
        </a:spcBef>
        <a:buFont typeface="Arial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386" indent="-1097277" algn="l" defTabSz="2194554" rtl="0" eaLnBrk="1" latinLnBrk="0" hangingPunct="1">
        <a:spcBef>
          <a:spcPct val="20000"/>
        </a:spcBef>
        <a:buFont typeface="Arial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40" indent="-1097277" algn="l" defTabSz="2194554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494" indent="-1097277" algn="l" defTabSz="2194554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48" indent="-1097277" algn="l" defTabSz="219455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03" indent="-1097277" algn="l" defTabSz="219455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157" indent="-1097277" algn="l" defTabSz="219455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11" indent="-1097277" algn="l" defTabSz="2194554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54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09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63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17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771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26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880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34" algn="l" defTabSz="2194554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0447" y="620822"/>
            <a:ext cx="23741743" cy="1578893"/>
          </a:xfrm>
          <a:prstGeom prst="rect">
            <a:avLst/>
          </a:prstGeom>
          <a:noFill/>
        </p:spPr>
        <p:txBody>
          <a:bodyPr wrap="square" lIns="80010" tIns="40005" rIns="80010" bIns="40005" rtlCol="0" anchor="t" anchorCtr="0">
            <a:spAutoFit/>
          </a:bodyPr>
          <a:lstStyle/>
          <a:p>
            <a:pPr defTabSz="1917479">
              <a:defRPr/>
            </a:pPr>
            <a:r>
              <a:rPr lang="en-US" sz="4700" b="1" dirty="0">
                <a:solidFill>
                  <a:srgbClr val="5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GOES HERE. SINGLE LINE OR TWO-LINE. KEEP THE FONT ARIAL, BOLD, ALL UPPERCASE LETTERS IN WHITE FONT.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0447" y="2402349"/>
            <a:ext cx="23741743" cy="637097"/>
          </a:xfrm>
          <a:prstGeom prst="rect">
            <a:avLst/>
          </a:prstGeom>
          <a:noFill/>
        </p:spPr>
        <p:txBody>
          <a:bodyPr wrap="square" lIns="80010" tIns="40005" rIns="80010" bIns="40005" rtlCol="0" anchor="t" anchorCtr="0">
            <a:spAutoFit/>
          </a:bodyPr>
          <a:lstStyle/>
          <a:p>
            <a:pPr defTabSz="1917479">
              <a:defRPr/>
            </a:pPr>
            <a:r>
              <a:rPr lang="en-US" sz="3500" dirty="0">
                <a:solidFill>
                  <a:srgbClr val="5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Aggie Doctor, M.D.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0447" y="3157603"/>
            <a:ext cx="23741743" cy="637097"/>
          </a:xfrm>
          <a:prstGeom prst="rect">
            <a:avLst/>
          </a:prstGeom>
          <a:noFill/>
        </p:spPr>
        <p:txBody>
          <a:bodyPr wrap="square" lIns="80010" tIns="40005" rIns="80010" bIns="40005" rtlCol="0" anchor="t" anchorCtr="0">
            <a:spAutoFit/>
          </a:bodyPr>
          <a:lstStyle/>
          <a:p>
            <a:pPr defTabSz="1917479">
              <a:defRPr/>
            </a:pPr>
            <a:r>
              <a:rPr lang="en-US" sz="3500" dirty="0">
                <a:solidFill>
                  <a:srgbClr val="5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Texas A&amp;M 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123346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37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Pridgeon, Gay</dc:creator>
  <cp:lastModifiedBy>Stephen Arnold</cp:lastModifiedBy>
  <cp:revision>22</cp:revision>
  <dcterms:created xsi:type="dcterms:W3CDTF">2013-05-28T19:29:51Z</dcterms:created>
  <dcterms:modified xsi:type="dcterms:W3CDTF">2019-02-04T22:40:31Z</dcterms:modified>
</cp:coreProperties>
</file>