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65760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2277"/>
  </p:normalViewPr>
  <p:slideViewPr>
    <p:cSldViewPr snapToGrid="0" snapToObjects="1" showGuides="1">
      <p:cViewPr varScale="1">
        <p:scale>
          <a:sx n="26" d="100"/>
          <a:sy n="26" d="100"/>
        </p:scale>
        <p:origin x="-840" y="-152"/>
      </p:cViewPr>
      <p:guideLst>
        <p:guide orient="horz" pos="1152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03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65760" y="-400050"/>
            <a:ext cx="51901343" cy="5391152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10EF9D8-5A2E-D241-8969-F02B39F46886}"/>
              </a:ext>
            </a:extLst>
          </p:cNvPr>
          <p:cNvSpPr/>
          <p:nvPr userDrawn="1"/>
        </p:nvSpPr>
        <p:spPr>
          <a:xfrm>
            <a:off x="-365760" y="35698176"/>
            <a:ext cx="51901344" cy="934974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xmlns="" id="{1559B850-54FD-544A-986E-22DBE8CE1F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4535" y="0"/>
            <a:ext cx="1021805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08062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2508062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2508062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250806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2508062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2508062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7188" y="689802"/>
            <a:ext cx="27698700" cy="175432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indent="0" algn="l" defTabSz="21914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0" u="none" strike="noStrike" kern="1200" spc="0" baseline="0" dirty="0">
                <a:solidFill>
                  <a:srgbClr val="5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GOES HERE. SINGLE LINE OR TWO-LINE. KEEP THE FONT ARIAL, BOLD, ALL UPPERCASE LETTERS IN WHITE FONT. </a:t>
            </a:r>
            <a:endParaRPr lang="en-US" sz="5400" b="1" spc="0" dirty="0">
              <a:solidFill>
                <a:srgbClr val="5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188" y="2669276"/>
            <a:ext cx="27698700" cy="70788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indent="0" algn="l" defTabSz="21914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0" i="0" u="none" strike="noStrike" kern="1200" spc="0" baseline="0" dirty="0">
                <a:solidFill>
                  <a:srgbClr val="5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Aggie Doctor, M.D.</a:t>
            </a:r>
            <a:endParaRPr lang="en-US" sz="4000" b="0" spc="0" dirty="0">
              <a:solidFill>
                <a:srgbClr val="5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188" y="3508447"/>
            <a:ext cx="27698700" cy="70788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indent="0" algn="l" defTabSz="21914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0" i="0" u="none" strike="noStrike" kern="1200" spc="0" baseline="0" dirty="0">
                <a:solidFill>
                  <a:srgbClr val="5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Texas A&amp;M College of Medicine</a:t>
            </a:r>
            <a:endParaRPr lang="en-US" sz="4000" b="0" spc="0" dirty="0">
              <a:solidFill>
                <a:srgbClr val="5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6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Pridgeon, Gay</dc:creator>
  <cp:lastModifiedBy>Stephen Arnold</cp:lastModifiedBy>
  <cp:revision>21</cp:revision>
  <dcterms:created xsi:type="dcterms:W3CDTF">2013-05-28T19:29:51Z</dcterms:created>
  <dcterms:modified xsi:type="dcterms:W3CDTF">2019-02-04T22:39:08Z</dcterms:modified>
</cp:coreProperties>
</file>