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51206400" cy="36576000"/>
  <p:notesSz cx="6858000" cy="9144000"/>
  <p:defaultTextStyle>
    <a:defPPr>
      <a:defRPr lang="en-US"/>
    </a:defPPr>
    <a:lvl1pPr marL="0" algn="l" defTabSz="2508062" rtl="0" eaLnBrk="1" latinLnBrk="0" hangingPunct="1">
      <a:defRPr sz="9900" kern="1200">
        <a:solidFill>
          <a:schemeClr val="tx1"/>
        </a:solidFill>
        <a:latin typeface="+mn-lt"/>
        <a:ea typeface="+mn-ea"/>
        <a:cs typeface="+mn-cs"/>
      </a:defRPr>
    </a:lvl1pPr>
    <a:lvl2pPr marL="2508062" algn="l" defTabSz="2508062" rtl="0" eaLnBrk="1" latinLnBrk="0" hangingPunct="1">
      <a:defRPr sz="9900" kern="1200">
        <a:solidFill>
          <a:schemeClr val="tx1"/>
        </a:solidFill>
        <a:latin typeface="+mn-lt"/>
        <a:ea typeface="+mn-ea"/>
        <a:cs typeface="+mn-cs"/>
      </a:defRPr>
    </a:lvl2pPr>
    <a:lvl3pPr marL="5016124" algn="l" defTabSz="2508062" rtl="0" eaLnBrk="1" latinLnBrk="0" hangingPunct="1">
      <a:defRPr sz="9900" kern="1200">
        <a:solidFill>
          <a:schemeClr val="tx1"/>
        </a:solidFill>
        <a:latin typeface="+mn-lt"/>
        <a:ea typeface="+mn-ea"/>
        <a:cs typeface="+mn-cs"/>
      </a:defRPr>
    </a:lvl3pPr>
    <a:lvl4pPr marL="7524186" algn="l" defTabSz="2508062" rtl="0" eaLnBrk="1" latinLnBrk="0" hangingPunct="1">
      <a:defRPr sz="9900" kern="1200">
        <a:solidFill>
          <a:schemeClr val="tx1"/>
        </a:solidFill>
        <a:latin typeface="+mn-lt"/>
        <a:ea typeface="+mn-ea"/>
        <a:cs typeface="+mn-cs"/>
      </a:defRPr>
    </a:lvl4pPr>
    <a:lvl5pPr marL="10032248" algn="l" defTabSz="2508062" rtl="0" eaLnBrk="1" latinLnBrk="0" hangingPunct="1">
      <a:defRPr sz="9900" kern="1200">
        <a:solidFill>
          <a:schemeClr val="tx1"/>
        </a:solidFill>
        <a:latin typeface="+mn-lt"/>
        <a:ea typeface="+mn-ea"/>
        <a:cs typeface="+mn-cs"/>
      </a:defRPr>
    </a:lvl5pPr>
    <a:lvl6pPr marL="12540310" algn="l" defTabSz="2508062" rtl="0" eaLnBrk="1" latinLnBrk="0" hangingPunct="1">
      <a:defRPr sz="9900" kern="1200">
        <a:solidFill>
          <a:schemeClr val="tx1"/>
        </a:solidFill>
        <a:latin typeface="+mn-lt"/>
        <a:ea typeface="+mn-ea"/>
        <a:cs typeface="+mn-cs"/>
      </a:defRPr>
    </a:lvl6pPr>
    <a:lvl7pPr marL="15048372" algn="l" defTabSz="2508062" rtl="0" eaLnBrk="1" latinLnBrk="0" hangingPunct="1">
      <a:defRPr sz="9900" kern="1200">
        <a:solidFill>
          <a:schemeClr val="tx1"/>
        </a:solidFill>
        <a:latin typeface="+mn-lt"/>
        <a:ea typeface="+mn-ea"/>
        <a:cs typeface="+mn-cs"/>
      </a:defRPr>
    </a:lvl7pPr>
    <a:lvl8pPr marL="17556434" algn="l" defTabSz="2508062" rtl="0" eaLnBrk="1" latinLnBrk="0" hangingPunct="1">
      <a:defRPr sz="9900" kern="1200">
        <a:solidFill>
          <a:schemeClr val="tx1"/>
        </a:solidFill>
        <a:latin typeface="+mn-lt"/>
        <a:ea typeface="+mn-ea"/>
        <a:cs typeface="+mn-cs"/>
      </a:defRPr>
    </a:lvl8pPr>
    <a:lvl9pPr marL="20064496" algn="l" defTabSz="2508062" rtl="0" eaLnBrk="1" latinLnBrk="0" hangingPunct="1">
      <a:defRPr sz="9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1520">
          <p15:clr>
            <a:srgbClr val="A4A3A4"/>
          </p15:clr>
        </p15:guide>
        <p15:guide id="2" pos="1612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00000"/>
    <a:srgbClr val="A6A6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699"/>
    <p:restoredTop sz="92277"/>
  </p:normalViewPr>
  <p:slideViewPr>
    <p:cSldViewPr snapToGrid="0" snapToObjects="1" showGuides="1">
      <p:cViewPr varScale="1">
        <p:scale>
          <a:sx n="26" d="100"/>
          <a:sy n="26" d="100"/>
        </p:scale>
        <p:origin x="-840" y="-152"/>
      </p:cViewPr>
      <p:guideLst>
        <p:guide orient="horz" pos="11520"/>
        <p:guide pos="1612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290305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Relationship Id="rId3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-365760" y="-400050"/>
            <a:ext cx="51901343" cy="5391152"/>
          </a:xfrm>
          <a:prstGeom prst="rect">
            <a:avLst/>
          </a:prstGeom>
          <a:solidFill>
            <a:srgbClr val="A6A6A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610EF9D8-5A2E-D241-8969-F02B39F46886}"/>
              </a:ext>
            </a:extLst>
          </p:cNvPr>
          <p:cNvSpPr/>
          <p:nvPr userDrawn="1"/>
        </p:nvSpPr>
        <p:spPr>
          <a:xfrm>
            <a:off x="-365760" y="35698176"/>
            <a:ext cx="51901344" cy="934974"/>
          </a:xfrm>
          <a:prstGeom prst="rect">
            <a:avLst/>
          </a:prstGeom>
          <a:solidFill>
            <a:srgbClr val="50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" name="Graphic 19">
            <a:extLst>
              <a:ext uri="{FF2B5EF4-FFF2-40B4-BE49-F238E27FC236}">
                <a16:creationId xmlns:a16="http://schemas.microsoft.com/office/drawing/2014/main" xmlns="" id="{1559B850-54FD-544A-986E-22DBE8CE1F4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514535" y="0"/>
            <a:ext cx="10218057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26247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2508062" rtl="0" eaLnBrk="1" latinLnBrk="0" hangingPunct="1">
        <a:spcBef>
          <a:spcPct val="0"/>
        </a:spcBef>
        <a:buNone/>
        <a:defRPr sz="24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1047" indent="-1881047" algn="l" defTabSz="2508062" rtl="0" eaLnBrk="1" latinLnBrk="0" hangingPunct="1">
        <a:spcBef>
          <a:spcPct val="20000"/>
        </a:spcBef>
        <a:buFont typeface="Arial"/>
        <a:buChar char="•"/>
        <a:defRPr sz="17600" kern="1200">
          <a:solidFill>
            <a:schemeClr val="tx1"/>
          </a:solidFill>
          <a:latin typeface="+mn-lt"/>
          <a:ea typeface="+mn-ea"/>
          <a:cs typeface="+mn-cs"/>
        </a:defRPr>
      </a:lvl1pPr>
      <a:lvl2pPr marL="4075601" indent="-1567539" algn="l" defTabSz="2508062" rtl="0" eaLnBrk="1" latinLnBrk="0" hangingPunct="1">
        <a:spcBef>
          <a:spcPct val="20000"/>
        </a:spcBef>
        <a:buFont typeface="Arial"/>
        <a:buChar char="–"/>
        <a:defRPr sz="15400" kern="1200">
          <a:solidFill>
            <a:schemeClr val="tx1"/>
          </a:solidFill>
          <a:latin typeface="+mn-lt"/>
          <a:ea typeface="+mn-ea"/>
          <a:cs typeface="+mn-cs"/>
        </a:defRPr>
      </a:lvl2pPr>
      <a:lvl3pPr marL="6270155" indent="-1254031" algn="l" defTabSz="2508062" rtl="0" eaLnBrk="1" latinLnBrk="0" hangingPunct="1">
        <a:spcBef>
          <a:spcPct val="20000"/>
        </a:spcBef>
        <a:buFont typeface="Arial"/>
        <a:buChar char="•"/>
        <a:defRPr sz="13200" kern="1200">
          <a:solidFill>
            <a:schemeClr val="tx1"/>
          </a:solidFill>
          <a:latin typeface="+mn-lt"/>
          <a:ea typeface="+mn-ea"/>
          <a:cs typeface="+mn-cs"/>
        </a:defRPr>
      </a:lvl3pPr>
      <a:lvl4pPr marL="8778217" indent="-1254031" algn="l" defTabSz="2508062" rtl="0" eaLnBrk="1" latinLnBrk="0" hangingPunct="1">
        <a:spcBef>
          <a:spcPct val="20000"/>
        </a:spcBef>
        <a:buFont typeface="Arial"/>
        <a:buChar char="–"/>
        <a:defRPr sz="11000" kern="1200">
          <a:solidFill>
            <a:schemeClr val="tx1"/>
          </a:solidFill>
          <a:latin typeface="+mn-lt"/>
          <a:ea typeface="+mn-ea"/>
          <a:cs typeface="+mn-cs"/>
        </a:defRPr>
      </a:lvl4pPr>
      <a:lvl5pPr marL="11286279" indent="-1254031" algn="l" defTabSz="2508062" rtl="0" eaLnBrk="1" latinLnBrk="0" hangingPunct="1">
        <a:spcBef>
          <a:spcPct val="20000"/>
        </a:spcBef>
        <a:buFont typeface="Arial"/>
        <a:buChar char="»"/>
        <a:defRPr sz="11000" kern="1200">
          <a:solidFill>
            <a:schemeClr val="tx1"/>
          </a:solidFill>
          <a:latin typeface="+mn-lt"/>
          <a:ea typeface="+mn-ea"/>
          <a:cs typeface="+mn-cs"/>
        </a:defRPr>
      </a:lvl5pPr>
      <a:lvl6pPr marL="13794341" indent="-1254031" algn="l" defTabSz="2508062" rtl="0" eaLnBrk="1" latinLnBrk="0" hangingPunct="1">
        <a:spcBef>
          <a:spcPct val="20000"/>
        </a:spcBef>
        <a:buFont typeface="Arial"/>
        <a:buChar char="•"/>
        <a:defRPr sz="11000" kern="1200">
          <a:solidFill>
            <a:schemeClr val="tx1"/>
          </a:solidFill>
          <a:latin typeface="+mn-lt"/>
          <a:ea typeface="+mn-ea"/>
          <a:cs typeface="+mn-cs"/>
        </a:defRPr>
      </a:lvl6pPr>
      <a:lvl7pPr marL="16302403" indent="-1254031" algn="l" defTabSz="2508062" rtl="0" eaLnBrk="1" latinLnBrk="0" hangingPunct="1">
        <a:spcBef>
          <a:spcPct val="20000"/>
        </a:spcBef>
        <a:buFont typeface="Arial"/>
        <a:buChar char="•"/>
        <a:defRPr sz="11000" kern="1200">
          <a:solidFill>
            <a:schemeClr val="tx1"/>
          </a:solidFill>
          <a:latin typeface="+mn-lt"/>
          <a:ea typeface="+mn-ea"/>
          <a:cs typeface="+mn-cs"/>
        </a:defRPr>
      </a:lvl7pPr>
      <a:lvl8pPr marL="18810465" indent="-1254031" algn="l" defTabSz="2508062" rtl="0" eaLnBrk="1" latinLnBrk="0" hangingPunct="1">
        <a:spcBef>
          <a:spcPct val="20000"/>
        </a:spcBef>
        <a:buFont typeface="Arial"/>
        <a:buChar char="•"/>
        <a:defRPr sz="11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18527" indent="-1254031" algn="l" defTabSz="2508062" rtl="0" eaLnBrk="1" latinLnBrk="0" hangingPunct="1">
        <a:spcBef>
          <a:spcPct val="20000"/>
        </a:spcBef>
        <a:buFont typeface="Arial"/>
        <a:buChar char="•"/>
        <a:defRPr sz="11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508062" rtl="0" eaLnBrk="1" latinLnBrk="0" hangingPunct="1">
        <a:defRPr sz="9900" kern="1200">
          <a:solidFill>
            <a:schemeClr val="tx1"/>
          </a:solidFill>
          <a:latin typeface="+mn-lt"/>
          <a:ea typeface="+mn-ea"/>
          <a:cs typeface="+mn-cs"/>
        </a:defRPr>
      </a:lvl1pPr>
      <a:lvl2pPr marL="2508062" algn="l" defTabSz="2508062" rtl="0" eaLnBrk="1" latinLnBrk="0" hangingPunct="1">
        <a:defRPr sz="9900" kern="1200">
          <a:solidFill>
            <a:schemeClr val="tx1"/>
          </a:solidFill>
          <a:latin typeface="+mn-lt"/>
          <a:ea typeface="+mn-ea"/>
          <a:cs typeface="+mn-cs"/>
        </a:defRPr>
      </a:lvl2pPr>
      <a:lvl3pPr marL="5016124" algn="l" defTabSz="2508062" rtl="0" eaLnBrk="1" latinLnBrk="0" hangingPunct="1">
        <a:defRPr sz="9900" kern="1200">
          <a:solidFill>
            <a:schemeClr val="tx1"/>
          </a:solidFill>
          <a:latin typeface="+mn-lt"/>
          <a:ea typeface="+mn-ea"/>
          <a:cs typeface="+mn-cs"/>
        </a:defRPr>
      </a:lvl3pPr>
      <a:lvl4pPr marL="7524186" algn="l" defTabSz="2508062" rtl="0" eaLnBrk="1" latinLnBrk="0" hangingPunct="1">
        <a:defRPr sz="9900" kern="1200">
          <a:solidFill>
            <a:schemeClr val="tx1"/>
          </a:solidFill>
          <a:latin typeface="+mn-lt"/>
          <a:ea typeface="+mn-ea"/>
          <a:cs typeface="+mn-cs"/>
        </a:defRPr>
      </a:lvl4pPr>
      <a:lvl5pPr marL="10032248" algn="l" defTabSz="2508062" rtl="0" eaLnBrk="1" latinLnBrk="0" hangingPunct="1">
        <a:defRPr sz="9900" kern="1200">
          <a:solidFill>
            <a:schemeClr val="tx1"/>
          </a:solidFill>
          <a:latin typeface="+mn-lt"/>
          <a:ea typeface="+mn-ea"/>
          <a:cs typeface="+mn-cs"/>
        </a:defRPr>
      </a:lvl5pPr>
      <a:lvl6pPr marL="12540310" algn="l" defTabSz="2508062" rtl="0" eaLnBrk="1" latinLnBrk="0" hangingPunct="1">
        <a:defRPr sz="9900" kern="1200">
          <a:solidFill>
            <a:schemeClr val="tx1"/>
          </a:solidFill>
          <a:latin typeface="+mn-lt"/>
          <a:ea typeface="+mn-ea"/>
          <a:cs typeface="+mn-cs"/>
        </a:defRPr>
      </a:lvl6pPr>
      <a:lvl7pPr marL="15048372" algn="l" defTabSz="2508062" rtl="0" eaLnBrk="1" latinLnBrk="0" hangingPunct="1">
        <a:defRPr sz="9900" kern="1200">
          <a:solidFill>
            <a:schemeClr val="tx1"/>
          </a:solidFill>
          <a:latin typeface="+mn-lt"/>
          <a:ea typeface="+mn-ea"/>
          <a:cs typeface="+mn-cs"/>
        </a:defRPr>
      </a:lvl7pPr>
      <a:lvl8pPr marL="17556434" algn="l" defTabSz="2508062" rtl="0" eaLnBrk="1" latinLnBrk="0" hangingPunct="1">
        <a:defRPr sz="9900" kern="1200">
          <a:solidFill>
            <a:schemeClr val="tx1"/>
          </a:solidFill>
          <a:latin typeface="+mn-lt"/>
          <a:ea typeface="+mn-ea"/>
          <a:cs typeface="+mn-cs"/>
        </a:defRPr>
      </a:lvl8pPr>
      <a:lvl9pPr marL="20064496" algn="l" defTabSz="2508062" rtl="0" eaLnBrk="1" latinLnBrk="0" hangingPunct="1">
        <a:defRPr sz="9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887188" y="689802"/>
            <a:ext cx="27698700" cy="1754326"/>
          </a:xfrm>
          <a:prstGeom prst="rect">
            <a:avLst/>
          </a:prstGeom>
          <a:noFill/>
        </p:spPr>
        <p:txBody>
          <a:bodyPr wrap="square" rtlCol="0" anchor="t" anchorCtr="0">
            <a:spAutoFit/>
          </a:bodyPr>
          <a:lstStyle/>
          <a:p>
            <a:pPr marL="0" marR="0" indent="0" algn="l" defTabSz="219140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5400" b="1" i="0" u="none" strike="noStrike" kern="1200" spc="0" baseline="0" dirty="0">
                <a:solidFill>
                  <a:srgbClr val="5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TITLE GOES HERE. SINGLE LINE OR TWO-LINE. KEEP THE FONT ARIAL, BOLD, ALL UPPERCASE LETTERS IN WHITE FONT. </a:t>
            </a:r>
            <a:endParaRPr lang="en-US" sz="5400" b="1" spc="0" dirty="0">
              <a:solidFill>
                <a:srgbClr val="5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87188" y="2669276"/>
            <a:ext cx="27698700" cy="707886"/>
          </a:xfrm>
          <a:prstGeom prst="rect">
            <a:avLst/>
          </a:prstGeom>
          <a:noFill/>
        </p:spPr>
        <p:txBody>
          <a:bodyPr wrap="square" rtlCol="0" anchor="t" anchorCtr="0">
            <a:spAutoFit/>
          </a:bodyPr>
          <a:lstStyle/>
          <a:p>
            <a:pPr marL="0" marR="0" indent="0" algn="l" defTabSz="219140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000" b="0" i="0" u="none" strike="noStrike" kern="1200" spc="0" baseline="0" dirty="0">
                <a:solidFill>
                  <a:srgbClr val="5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Aggie Doctor, M.D.</a:t>
            </a:r>
            <a:endParaRPr lang="en-US" sz="4000" b="0" spc="0" dirty="0">
              <a:solidFill>
                <a:srgbClr val="5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87188" y="3508447"/>
            <a:ext cx="27698700" cy="707886"/>
          </a:xfrm>
          <a:prstGeom prst="rect">
            <a:avLst/>
          </a:prstGeom>
          <a:noFill/>
        </p:spPr>
        <p:txBody>
          <a:bodyPr wrap="square" rtlCol="0" anchor="t" anchorCtr="0">
            <a:spAutoFit/>
          </a:bodyPr>
          <a:lstStyle/>
          <a:p>
            <a:pPr marL="0" marR="0" indent="0" algn="l" defTabSz="219140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000" b="0" i="0" u="none" strike="noStrike" kern="1200" spc="0" baseline="0" dirty="0">
                <a:solidFill>
                  <a:srgbClr val="5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Texas A&amp;M College of Medicine</a:t>
            </a:r>
            <a:endParaRPr lang="en-US" sz="4000" b="0" spc="0" dirty="0">
              <a:solidFill>
                <a:srgbClr val="5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34671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</TotalTime>
  <Words>37</Words>
  <Application>Microsoft Macintosh PowerPoint</Application>
  <PresentationFormat>Custom</PresentationFormat>
  <Paragraphs>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Pridgeon, Gay</dc:creator>
  <cp:lastModifiedBy>Stephen Arnold</cp:lastModifiedBy>
  <cp:revision>21</cp:revision>
  <dcterms:created xsi:type="dcterms:W3CDTF">2013-05-28T19:29:51Z</dcterms:created>
  <dcterms:modified xsi:type="dcterms:W3CDTF">2019-02-04T22:39:08Z</dcterms:modified>
</cp:coreProperties>
</file>